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3B2FB-EF07-441E-B07A-02827FB3867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11205-89F6-44F4-9AB7-515991ACE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3B2FB-EF07-441E-B07A-02827FB3867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11205-89F6-44F4-9AB7-515991ACE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3B2FB-EF07-441E-B07A-02827FB3867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11205-89F6-44F4-9AB7-515991ACE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3B2FB-EF07-441E-B07A-02827FB3867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11205-89F6-44F4-9AB7-515991ACE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3B2FB-EF07-441E-B07A-02827FB3867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11205-89F6-44F4-9AB7-515991ACE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3B2FB-EF07-441E-B07A-02827FB3867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11205-89F6-44F4-9AB7-515991ACE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3B2FB-EF07-441E-B07A-02827FB3867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11205-89F6-44F4-9AB7-515991ACE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3B2FB-EF07-441E-B07A-02827FB3867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11205-89F6-44F4-9AB7-515991ACE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3B2FB-EF07-441E-B07A-02827FB3867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11205-89F6-44F4-9AB7-515991ACE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3B2FB-EF07-441E-B07A-02827FB3867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11205-89F6-44F4-9AB7-515991ACE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3B2FB-EF07-441E-B07A-02827FB3867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11205-89F6-44F4-9AB7-515991ACE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153B2FB-EF07-441E-B07A-02827FB3867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F011205-89F6-44F4-9AB7-515991ACE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 FLUCTUATIONS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Computer Systems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Fluctuations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Voltage is the force that moves electrons through a circuit</a:t>
            </a:r>
          </a:p>
          <a:p>
            <a:r>
              <a:rPr lang="en-US" dirty="0" smtClean="0"/>
              <a:t>Unsteady voltages are called </a:t>
            </a:r>
            <a:r>
              <a:rPr lang="en-US" i="1" dirty="0" smtClean="0"/>
              <a:t>power fluctuations</a:t>
            </a:r>
          </a:p>
          <a:p>
            <a:r>
              <a:rPr lang="en-US" dirty="0" smtClean="0"/>
              <a:t>Power fluctuations can cause data loss or hardware failure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lackout</a:t>
            </a:r>
            <a:endParaRPr lang="en-US" dirty="0"/>
          </a:p>
        </p:txBody>
      </p:sp>
      <p:pic>
        <p:nvPicPr>
          <p:cNvPr id="5" name="Content Placeholder 4" descr="Blackou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2590800"/>
            <a:ext cx="2554105" cy="192024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Total loss of power to an area for a period of time</a:t>
            </a:r>
          </a:p>
          <a:p>
            <a:r>
              <a:rPr lang="en-US" dirty="0" smtClean="0"/>
              <a:t>Can be caused by blown fuse, damaged transformer, downed power line</a:t>
            </a:r>
          </a:p>
          <a:p>
            <a:r>
              <a:rPr lang="en-US" dirty="0" smtClean="0"/>
              <a:t>Protect with Standby generator and/or uninterruptable power supply (UPS) battery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Brownout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Reduced voltage level below 80% of normal voltage that lasts for a period of time</a:t>
            </a:r>
          </a:p>
          <a:p>
            <a:r>
              <a:rPr lang="en-US" dirty="0" smtClean="0"/>
              <a:t>Computer equipment might try to draw more current and overheat</a:t>
            </a:r>
          </a:p>
          <a:p>
            <a:r>
              <a:rPr lang="en-US" dirty="0" smtClean="0"/>
              <a:t>Use uninterruptable power supply (UPS) to provide backup power for 5-15 minutes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Surges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Sudden increase in voltage</a:t>
            </a:r>
          </a:p>
          <a:p>
            <a:r>
              <a:rPr lang="en-US" dirty="0" smtClean="0"/>
              <a:t>Can be caused by a large user of electricity</a:t>
            </a:r>
          </a:p>
          <a:p>
            <a:pPr>
              <a:buNone/>
            </a:pPr>
            <a:r>
              <a:rPr lang="en-US" dirty="0" smtClean="0"/>
              <a:t>    shutting down</a:t>
            </a:r>
          </a:p>
          <a:p>
            <a:r>
              <a:rPr lang="en-US" dirty="0" smtClean="0"/>
              <a:t>Can adversely affect systems</a:t>
            </a:r>
          </a:p>
          <a:p>
            <a:r>
              <a:rPr lang="en-US" dirty="0" smtClean="0"/>
              <a:t>Surge protector or voltage regulator</a:t>
            </a:r>
            <a:endParaRPr lang="en-US" dirty="0"/>
          </a:p>
        </p:txBody>
      </p:sp>
      <p:pic>
        <p:nvPicPr>
          <p:cNvPr id="6" name="Content Placeholder 5" descr="Sruge Protector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282650" y="3033038"/>
            <a:ext cx="1645999" cy="164599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Sag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sudden decrease in voltage that lasts less than a second</a:t>
            </a:r>
          </a:p>
          <a:p>
            <a:r>
              <a:rPr lang="en-US" dirty="0" smtClean="0"/>
              <a:t>Caused when high powered electrical devices come on line</a:t>
            </a:r>
          </a:p>
          <a:p>
            <a:r>
              <a:rPr lang="en-US" dirty="0" smtClean="0"/>
              <a:t>Can cause computer system to slow down or crash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Power Sa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86400" y="2590800"/>
            <a:ext cx="2099968" cy="164592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Electromagnetic Interference (EMI)</a:t>
            </a:r>
          </a:p>
          <a:p>
            <a:r>
              <a:rPr lang="en-US" dirty="0" smtClean="0"/>
              <a:t>Caused by electrical equipment, power lines, storms</a:t>
            </a:r>
          </a:p>
          <a:p>
            <a:r>
              <a:rPr lang="en-US" dirty="0" smtClean="0"/>
              <a:t>Distorts signals</a:t>
            </a:r>
          </a:p>
          <a:p>
            <a:r>
              <a:rPr lang="en-US" dirty="0" smtClean="0"/>
              <a:t>Keep distance from computers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Radio Frequency Interference (RFI)</a:t>
            </a:r>
          </a:p>
          <a:p>
            <a:r>
              <a:rPr lang="en-US" dirty="0" smtClean="0"/>
              <a:t>Occurs in wireless networking when</a:t>
            </a:r>
          </a:p>
          <a:p>
            <a:r>
              <a:rPr lang="en-US" dirty="0" smtClean="0"/>
              <a:t>Radio transmitters and other devices use the same frequency</a:t>
            </a:r>
          </a:p>
          <a:p>
            <a:r>
              <a:rPr lang="en-US" dirty="0" smtClean="0"/>
              <a:t>Data loss or poor performance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Surge Protector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Protects against sudden surges in voltage</a:t>
            </a:r>
          </a:p>
          <a:p>
            <a:r>
              <a:rPr lang="en-US" smtClean="0"/>
              <a:t>Inexpensive</a:t>
            </a:r>
            <a:endParaRPr lang="en-US" dirty="0" smtClean="0"/>
          </a:p>
          <a:p>
            <a:r>
              <a:rPr lang="en-US" dirty="0" smtClean="0"/>
              <a:t>Acts as a gatekeeper and does not allow excess voltage to pass through to computer</a:t>
            </a:r>
          </a:p>
          <a:p>
            <a:r>
              <a:rPr lang="en-US" dirty="0" smtClean="0"/>
              <a:t>Surge protector will break instead of harm to computer</a:t>
            </a:r>
            <a:endParaRPr lang="en-US" dirty="0"/>
          </a:p>
        </p:txBody>
      </p:sp>
      <p:pic>
        <p:nvPicPr>
          <p:cNvPr id="5" name="Content Placeholder 5" descr="Sruge Protector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10200" y="2057400"/>
            <a:ext cx="2834640" cy="283464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Safety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one page essay on what you have learned about Keeping You and Your Computer  Safe</a:t>
            </a:r>
          </a:p>
          <a:p>
            <a:r>
              <a:rPr lang="en-US" dirty="0" smtClean="0"/>
              <a:t>Include:</a:t>
            </a:r>
          </a:p>
          <a:p>
            <a:pPr lvl="1"/>
            <a:r>
              <a:rPr lang="en-US" dirty="0" smtClean="0"/>
              <a:t>Electrostatic discharge</a:t>
            </a:r>
          </a:p>
          <a:p>
            <a:pPr lvl="1"/>
            <a:r>
              <a:rPr lang="en-US" dirty="0" smtClean="0"/>
              <a:t>Environmental concerns</a:t>
            </a:r>
          </a:p>
          <a:p>
            <a:pPr lvl="1"/>
            <a:r>
              <a:rPr lang="en-US" dirty="0" smtClean="0"/>
              <a:t>Power Fluctuations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73</TotalTime>
  <Words>275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Solstice</vt:lpstr>
      <vt:lpstr>POWER FLUCTUATIONS</vt:lpstr>
      <vt:lpstr>Power Fluctuations</vt:lpstr>
      <vt:lpstr>Blackout</vt:lpstr>
      <vt:lpstr>Brownout</vt:lpstr>
      <vt:lpstr>Power Surges</vt:lpstr>
      <vt:lpstr>Power Sag</vt:lpstr>
      <vt:lpstr>Electrical Noise</vt:lpstr>
      <vt:lpstr>Surge Protector</vt:lpstr>
      <vt:lpstr>Computer Safety</vt:lpstr>
    </vt:vector>
  </TitlesOfParts>
  <Company>NHBOE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FLUCTUATIONS</dc:title>
  <dc:creator>NHBOE</dc:creator>
  <cp:lastModifiedBy>NHBOE</cp:lastModifiedBy>
  <cp:revision>10</cp:revision>
  <dcterms:created xsi:type="dcterms:W3CDTF">2014-03-25T14:02:33Z</dcterms:created>
  <dcterms:modified xsi:type="dcterms:W3CDTF">2014-03-25T15:53:45Z</dcterms:modified>
</cp:coreProperties>
</file>